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61" r:id="rId3"/>
    <p:sldId id="270" r:id="rId4"/>
    <p:sldId id="271" r:id="rId5"/>
    <p:sldId id="262" r:id="rId6"/>
    <p:sldId id="267" r:id="rId7"/>
    <p:sldId id="268" r:id="rId8"/>
    <p:sldId id="272" r:id="rId9"/>
    <p:sldId id="274" r:id="rId10"/>
    <p:sldId id="263" r:id="rId11"/>
    <p:sldId id="264" r:id="rId12"/>
    <p:sldId id="265" r:id="rId13"/>
    <p:sldId id="266" r:id="rId14"/>
    <p:sldId id="273" r:id="rId15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TH Sarabun New" panose="020B0500040200020003" pitchFamily="34" charset="-34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1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B2CA1-98C1-49D4-B84D-462D50E88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B4A440-651A-47D1-A470-724ACF174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0D86B-0AB1-46F6-9147-F4B99D457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EB44-3B3A-44C7-82D4-E7315221B3E1}" type="datetimeFigureOut">
              <a:rPr lang="en-US" smtClean="0"/>
              <a:t>11-Jan-19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C0D29-7A27-422E-A6D4-67052899C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E12C6-B5CD-4F7A-B2FC-B7CACFB82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1C42-9950-4E39-8833-CC57B9D22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63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06C8-84D8-477F-85EA-C0C7093D1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EEF7EC-07F8-49DC-BEF4-8F1C8956A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A1789-7342-4B21-BF6F-96725D707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EB44-3B3A-44C7-82D4-E7315221B3E1}" type="datetimeFigureOut">
              <a:rPr lang="en-US" smtClean="0"/>
              <a:t>11-Jan-19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F0C09-40DA-442E-A5B8-9E76FCFA4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3AF4B-1528-4982-8147-C0A7D7F9E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1C42-9950-4E39-8833-CC57B9D22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23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D9CB81-F1F6-4E9C-AFFB-DE529D3396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A6EF2C-0698-40F1-B01F-A9F68E7E7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7FB4A-0D06-4C70-AA4F-44A1266D2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EB44-3B3A-44C7-82D4-E7315221B3E1}" type="datetimeFigureOut">
              <a:rPr lang="en-US" smtClean="0"/>
              <a:t>11-Jan-19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84369-B35B-4710-923D-0DBC4D445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3EF77-022C-44DA-8A42-0CC05391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1C42-9950-4E39-8833-CC57B9D22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81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3C90-1720-4071-B597-6D4C2441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8AB4-2897-44C6-89EF-025648B03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C7237-977F-44A9-AB58-7A98B7190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EB44-3B3A-44C7-82D4-E7315221B3E1}" type="datetimeFigureOut">
              <a:rPr lang="en-US" smtClean="0"/>
              <a:t>11-Jan-19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02EA6-A1A2-48C7-899D-63E57CD95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12F16-6591-4271-94EC-FA4C1E59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1C42-9950-4E39-8833-CC57B9D22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5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100D-4515-45DF-BC76-E664C2FF6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BF59A-34E0-431A-A823-2B1BFFDA7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2146B-3E79-4FFC-8659-2C1A90BC9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EB44-3B3A-44C7-82D4-E7315221B3E1}" type="datetimeFigureOut">
              <a:rPr lang="en-US" smtClean="0"/>
              <a:t>11-Jan-19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1A23E-2826-4D31-9319-38E7AEAB5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C73E2-81F0-4F13-8FAE-75643DBF6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1C42-9950-4E39-8833-CC57B9D22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30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C806-EB90-4982-B384-565DA888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8C0A5-29DC-48EF-ABC6-D0B868FE6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072EB9-9583-43F8-866A-88C8CFFA7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93EFE-0D48-49D7-AC29-AB78B5E5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EB44-3B3A-44C7-82D4-E7315221B3E1}" type="datetimeFigureOut">
              <a:rPr lang="en-US" smtClean="0"/>
              <a:t>11-Jan-19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3BAD4-4796-46BC-904A-17BE9F46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7BAD5-8301-4C10-A372-8258EE73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1C42-9950-4E39-8833-CC57B9D22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52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46035-794F-4603-AFC6-FD5A41020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16EEA-A67B-48EC-B607-31F4BA88D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B90CA-5A7E-4FBD-866A-CB854D138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CB5FCB-9009-4E2C-A2FF-E3F611BED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F83EBB-5C84-43A0-9540-B0FCF3BAE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6FAB25-68FB-4A25-A95E-2AC281D5B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EB44-3B3A-44C7-82D4-E7315221B3E1}" type="datetimeFigureOut">
              <a:rPr lang="en-US" smtClean="0"/>
              <a:t>11-Jan-19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83FEBD-A846-4256-AD3E-06CB11DD9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06CEE2-C3F9-4DB0-88F0-0E33F4FB0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1C42-9950-4E39-8833-CC57B9D22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25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E0C3-524C-4219-BCE0-57D09862B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CBAAF-DCC0-4E73-8EF9-64FA9DF65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EB44-3B3A-44C7-82D4-E7315221B3E1}" type="datetimeFigureOut">
              <a:rPr lang="en-US" smtClean="0"/>
              <a:t>11-Jan-19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5609FC-1119-433F-A2E4-62120F364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7ED52-FDD9-4B8F-97BA-E24F58B5D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1C42-9950-4E39-8833-CC57B9D22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5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25076F-4B87-4B01-B449-0AE66298A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EB44-3B3A-44C7-82D4-E7315221B3E1}" type="datetimeFigureOut">
              <a:rPr lang="en-US" smtClean="0"/>
              <a:t>11-Jan-19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A2BF1-35A4-46D3-AA20-E27A677C4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206CD-B8E6-4028-A1D5-570377E3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1C42-9950-4E39-8833-CC57B9D22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60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21B9-6836-4885-B61E-18134559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E5E0E-C060-4640-845A-1C5B3FE12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DE7EB1-25A0-45DF-BBE6-3B09B66D7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F47A2-B293-45C4-A1ED-46E2A247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EB44-3B3A-44C7-82D4-E7315221B3E1}" type="datetimeFigureOut">
              <a:rPr lang="en-US" smtClean="0"/>
              <a:t>11-Jan-19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066A8E-FF15-4B48-9920-B34C1FEFC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759A4-CF76-40F0-AC85-51DEDFC6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1C42-9950-4E39-8833-CC57B9D22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18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67B0F-C3F4-46AD-BEF0-7971A9A7A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61AA20-1235-4F2F-B3CE-65D5F2CF61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75F9A-0268-4DE2-8AEA-939E0D411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57FEF-9D9B-45AC-A285-C4F1D2ABC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EB44-3B3A-44C7-82D4-E7315221B3E1}" type="datetimeFigureOut">
              <a:rPr lang="en-US" smtClean="0"/>
              <a:t>11-Jan-19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83892-B4BB-4603-8CDE-9B2E70F2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D23D3-8ADC-460F-8363-E8749EF44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1C42-9950-4E39-8833-CC57B9D22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7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D5E4B4-4A13-41FE-932E-A50B9C6DE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1A12B-6E67-4AB2-99A6-CE69D8B85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F2DD0-5EC4-43A1-98D8-F5A5518FA5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3EB44-3B3A-44C7-82D4-E7315221B3E1}" type="datetimeFigureOut">
              <a:rPr lang="en-US" smtClean="0"/>
              <a:t>11-Jan-19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995C3-C20E-41EB-A7DB-0FAEFB5DB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FA563-0E35-442B-878F-DE9E296D8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B1C42-9950-4E39-8833-CC57B9D22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6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648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E288B43-14DF-47D3-80A1-1E00138F6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MORE IDEA…</a:t>
            </a:r>
          </a:p>
        </p:txBody>
      </p:sp>
      <p:pic>
        <p:nvPicPr>
          <p:cNvPr id="4" name="Picture 3" descr="A dirt path in a forest&#10;&#10;Description automatically generated">
            <a:extLst>
              <a:ext uri="{FF2B5EF4-FFF2-40B4-BE49-F238E27FC236}">
                <a16:creationId xmlns:a16="http://schemas.microsoft.com/office/drawing/2014/main" id="{ABE2EC46-1DC5-44CC-B45A-3B99F07CB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93" y="-776364"/>
            <a:ext cx="12909890" cy="8603232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BA4FE6DD-81A4-4A2A-9043-EFE914357456}"/>
              </a:ext>
            </a:extLst>
          </p:cNvPr>
          <p:cNvSpPr txBox="1"/>
          <p:nvPr/>
        </p:nvSpPr>
        <p:spPr>
          <a:xfrm>
            <a:off x="2091057" y="3075057"/>
            <a:ext cx="8009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Agriculture Management : Cow Farm</a:t>
            </a:r>
          </a:p>
        </p:txBody>
      </p:sp>
    </p:spTree>
    <p:extLst>
      <p:ext uri="{BB962C8B-B14F-4D97-AF65-F5344CB8AC3E}">
        <p14:creationId xmlns:p14="http://schemas.microsoft.com/office/powerpoint/2010/main" val="2498318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ตัวเชื่อมต่อตรง 5">
            <a:extLst>
              <a:ext uri="{FF2B5EF4-FFF2-40B4-BE49-F238E27FC236}">
                <a16:creationId xmlns:a16="http://schemas.microsoft.com/office/drawing/2014/main" id="{4E21A3AD-E13A-488F-BB87-4E373F13EF58}"/>
              </a:ext>
            </a:extLst>
          </p:cNvPr>
          <p:cNvCxnSpPr>
            <a:cxnSpLocks/>
          </p:cNvCxnSpPr>
          <p:nvPr/>
        </p:nvCxnSpPr>
        <p:spPr>
          <a:xfrm>
            <a:off x="7418464" y="437322"/>
            <a:ext cx="0" cy="5983356"/>
          </a:xfrm>
          <a:prstGeom prst="line">
            <a:avLst/>
          </a:prstGeom>
          <a:ln w="857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ตัวเชื่อมต่อตรง 10">
            <a:extLst>
              <a:ext uri="{FF2B5EF4-FFF2-40B4-BE49-F238E27FC236}">
                <a16:creationId xmlns:a16="http://schemas.microsoft.com/office/drawing/2014/main" id="{1C3D9F05-8328-49ED-9083-ED52F85C89E1}"/>
              </a:ext>
            </a:extLst>
          </p:cNvPr>
          <p:cNvCxnSpPr>
            <a:cxnSpLocks/>
          </p:cNvCxnSpPr>
          <p:nvPr/>
        </p:nvCxnSpPr>
        <p:spPr>
          <a:xfrm>
            <a:off x="4194618" y="443948"/>
            <a:ext cx="0" cy="5983356"/>
          </a:xfrm>
          <a:prstGeom prst="line">
            <a:avLst/>
          </a:prstGeom>
          <a:ln w="857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à¸à¸¥à¸à¸²à¸£à¸à¹à¸à¸«à¸²à¸£à¸¹à¸à¸ à¸²à¸à¸ªà¸³à¸«à¸£à¸±à¸ cow top view">
            <a:extLst>
              <a:ext uri="{FF2B5EF4-FFF2-40B4-BE49-F238E27FC236}">
                <a16:creationId xmlns:a16="http://schemas.microsoft.com/office/drawing/2014/main" id="{1C6DA171-8B40-4E74-B62F-81300C660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6" r="33077"/>
          <a:stretch/>
        </p:blipFill>
        <p:spPr bwMode="auto">
          <a:xfrm>
            <a:off x="4773537" y="-2567542"/>
            <a:ext cx="2212034" cy="513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à¸à¸¥à¸à¸²à¸£à¸à¹à¸à¸«à¸²à¸£à¸¹à¸à¸ à¸²à¸à¸ªà¸³à¸«à¸£à¸±à¸ cow top view">
            <a:extLst>
              <a:ext uri="{FF2B5EF4-FFF2-40B4-BE49-F238E27FC236}">
                <a16:creationId xmlns:a16="http://schemas.microsoft.com/office/drawing/2014/main" id="{06A4F1BA-1D83-409F-BDBB-4CDB7AA60A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6" r="33077"/>
          <a:stretch/>
        </p:blipFill>
        <p:spPr bwMode="auto">
          <a:xfrm>
            <a:off x="4792294" y="2297535"/>
            <a:ext cx="2212034" cy="513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วงรี 11">
            <a:extLst>
              <a:ext uri="{FF2B5EF4-FFF2-40B4-BE49-F238E27FC236}">
                <a16:creationId xmlns:a16="http://schemas.microsoft.com/office/drawing/2014/main" id="{C80AA06B-A297-45E3-9376-1A2E9E96F509}"/>
              </a:ext>
            </a:extLst>
          </p:cNvPr>
          <p:cNvSpPr/>
          <p:nvPr/>
        </p:nvSpPr>
        <p:spPr>
          <a:xfrm rot="2660690">
            <a:off x="3855484" y="3356067"/>
            <a:ext cx="3789124" cy="1083212"/>
          </a:xfrm>
          <a:prstGeom prst="ellipse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ตัวเชื่อมต่อตรง 14">
            <a:extLst>
              <a:ext uri="{FF2B5EF4-FFF2-40B4-BE49-F238E27FC236}">
                <a16:creationId xmlns:a16="http://schemas.microsoft.com/office/drawing/2014/main" id="{2948E728-94FA-4988-866F-B1A58B06F41D}"/>
              </a:ext>
            </a:extLst>
          </p:cNvPr>
          <p:cNvCxnSpPr>
            <a:cxnSpLocks/>
            <a:stCxn id="12" idx="2"/>
          </p:cNvCxnSpPr>
          <p:nvPr/>
        </p:nvCxnSpPr>
        <p:spPr>
          <a:xfrm flipV="1">
            <a:off x="4395158" y="1946167"/>
            <a:ext cx="3023306" cy="627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ตัวเชื่อมต่อตรง 17">
            <a:extLst>
              <a:ext uri="{FF2B5EF4-FFF2-40B4-BE49-F238E27FC236}">
                <a16:creationId xmlns:a16="http://schemas.microsoft.com/office/drawing/2014/main" id="{C92685C8-BF38-4A01-AA1B-AE4A882323C3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7104934" y="1946167"/>
            <a:ext cx="259016" cy="3275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สี่เหลี่ยมผืนผ้า 1023">
            <a:extLst>
              <a:ext uri="{FF2B5EF4-FFF2-40B4-BE49-F238E27FC236}">
                <a16:creationId xmlns:a16="http://schemas.microsoft.com/office/drawing/2014/main" id="{AD3F4FBC-A95B-4A59-9314-3CDFD1BBF9F0}"/>
              </a:ext>
            </a:extLst>
          </p:cNvPr>
          <p:cNvSpPr/>
          <p:nvPr/>
        </p:nvSpPr>
        <p:spPr>
          <a:xfrm rot="1657811">
            <a:off x="6913631" y="1701957"/>
            <a:ext cx="576775" cy="17363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กล่องข้อความ 1024">
            <a:extLst>
              <a:ext uri="{FF2B5EF4-FFF2-40B4-BE49-F238E27FC236}">
                <a16:creationId xmlns:a16="http://schemas.microsoft.com/office/drawing/2014/main" id="{6C0B6BF8-4AF2-4BA2-B85E-A8EA46EE3687}"/>
              </a:ext>
            </a:extLst>
          </p:cNvPr>
          <p:cNvSpPr txBox="1"/>
          <p:nvPr/>
        </p:nvSpPr>
        <p:spPr>
          <a:xfrm>
            <a:off x="7832601" y="1347863"/>
            <a:ext cx="169488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B-L475E-IOT01A</a:t>
            </a:r>
          </a:p>
        </p:txBody>
      </p:sp>
      <p:cxnSp>
        <p:nvCxnSpPr>
          <p:cNvPr id="1028" name="ลูกศรเชื่อมต่อแบบตรง 1027">
            <a:extLst>
              <a:ext uri="{FF2B5EF4-FFF2-40B4-BE49-F238E27FC236}">
                <a16:creationId xmlns:a16="http://schemas.microsoft.com/office/drawing/2014/main" id="{3A9EDA21-7DB3-4A0B-BC6F-BF7E61DEDC5B}"/>
              </a:ext>
            </a:extLst>
          </p:cNvPr>
          <p:cNvCxnSpPr>
            <a:cxnSpLocks/>
            <a:stCxn id="1024" idx="0"/>
            <a:endCxn id="1025" idx="1"/>
          </p:cNvCxnSpPr>
          <p:nvPr/>
        </p:nvCxnSpPr>
        <p:spPr>
          <a:xfrm flipV="1">
            <a:off x="7242282" y="1532529"/>
            <a:ext cx="590319" cy="1793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175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6ACA2A2D-82C5-474D-8AB3-B52100F6E4A2}"/>
              </a:ext>
            </a:extLst>
          </p:cNvPr>
          <p:cNvSpPr/>
          <p:nvPr/>
        </p:nvSpPr>
        <p:spPr>
          <a:xfrm>
            <a:off x="2602523" y="914400"/>
            <a:ext cx="7807569" cy="409369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64BE2FB1-A5B3-4C0A-AAC8-15F973740AB5}"/>
              </a:ext>
            </a:extLst>
          </p:cNvPr>
          <p:cNvSpPr/>
          <p:nvPr/>
        </p:nvSpPr>
        <p:spPr>
          <a:xfrm>
            <a:off x="2602522" y="914400"/>
            <a:ext cx="7807569" cy="872197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latin typeface="MorKhor 1" panose="020B0500040200020003" pitchFamily="34" charset="-34"/>
                <a:cs typeface="MorKhor 1" panose="020B0500040200020003" pitchFamily="34" charset="-34"/>
              </a:rPr>
              <a:t>NOPPADOL FARM</a:t>
            </a:r>
          </a:p>
        </p:txBody>
      </p:sp>
      <p:cxnSp>
        <p:nvCxnSpPr>
          <p:cNvPr id="7" name="ตัวเชื่อมต่อตรง 6">
            <a:extLst>
              <a:ext uri="{FF2B5EF4-FFF2-40B4-BE49-F238E27FC236}">
                <a16:creationId xmlns:a16="http://schemas.microsoft.com/office/drawing/2014/main" id="{C9F81817-AA92-424F-9F9C-900D25E7B405}"/>
              </a:ext>
            </a:extLst>
          </p:cNvPr>
          <p:cNvCxnSpPr/>
          <p:nvPr/>
        </p:nvCxnSpPr>
        <p:spPr>
          <a:xfrm>
            <a:off x="5430126" y="2933318"/>
            <a:ext cx="443132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ตัวเชื่อมต่อตรง 9">
            <a:extLst>
              <a:ext uri="{FF2B5EF4-FFF2-40B4-BE49-F238E27FC236}">
                <a16:creationId xmlns:a16="http://schemas.microsoft.com/office/drawing/2014/main" id="{AF145C24-5145-4903-B7F3-1DBEC1AE6B6A}"/>
              </a:ext>
            </a:extLst>
          </p:cNvPr>
          <p:cNvCxnSpPr/>
          <p:nvPr/>
        </p:nvCxnSpPr>
        <p:spPr>
          <a:xfrm>
            <a:off x="5430127" y="3715808"/>
            <a:ext cx="443132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ตัวเชื่อมต่อตรง 10">
            <a:extLst>
              <a:ext uri="{FF2B5EF4-FFF2-40B4-BE49-F238E27FC236}">
                <a16:creationId xmlns:a16="http://schemas.microsoft.com/office/drawing/2014/main" id="{1A245C0D-37E8-4FCE-AE9C-CE7C733A6FBA}"/>
              </a:ext>
            </a:extLst>
          </p:cNvPr>
          <p:cNvCxnSpPr/>
          <p:nvPr/>
        </p:nvCxnSpPr>
        <p:spPr>
          <a:xfrm>
            <a:off x="5430125" y="4491060"/>
            <a:ext cx="443132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A58F46B9-C433-45D4-999F-EE133916000A}"/>
              </a:ext>
            </a:extLst>
          </p:cNvPr>
          <p:cNvSpPr txBox="1"/>
          <p:nvPr/>
        </p:nvSpPr>
        <p:spPr>
          <a:xfrm>
            <a:off x="5430125" y="2397564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rKhor 1" panose="020B0500040200020003" pitchFamily="34" charset="-34"/>
                <a:cs typeface="MorKhor 1" panose="020B0500040200020003" pitchFamily="34" charset="-34"/>
              </a:rPr>
              <a:t>NAME: JORDAN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2301B051-BAA5-4617-877A-05954019BFE6}"/>
              </a:ext>
            </a:extLst>
          </p:cNvPr>
          <p:cNvSpPr txBox="1"/>
          <p:nvPr/>
        </p:nvSpPr>
        <p:spPr>
          <a:xfrm>
            <a:off x="5430125" y="3198771"/>
            <a:ext cx="3422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rKhor 1" panose="020B0500040200020003" pitchFamily="34" charset="-34"/>
                <a:cs typeface="MorKhor 1" panose="020B0500040200020003" pitchFamily="34" charset="-34"/>
              </a:rPr>
              <a:t>Date of Birth</a:t>
            </a:r>
            <a:r>
              <a:rPr lang="th-TH" sz="2800" dirty="0">
                <a:latin typeface="MorKhor 1" panose="020B0500040200020003" pitchFamily="34" charset="-34"/>
                <a:cs typeface="MorKhor 1" panose="020B0500040200020003" pitchFamily="34" charset="-34"/>
              </a:rPr>
              <a:t> </a:t>
            </a:r>
            <a:r>
              <a:rPr lang="en-US" sz="2800" dirty="0">
                <a:latin typeface="MorKhor 1" panose="020B0500040200020003" pitchFamily="34" charset="-34"/>
                <a:cs typeface="MorKhor 1" panose="020B0500040200020003" pitchFamily="34" charset="-34"/>
              </a:rPr>
              <a:t>: 13/03/2010</a:t>
            </a: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085EA24E-2F9E-46AD-BC15-A51EEEEF59D8}"/>
              </a:ext>
            </a:extLst>
          </p:cNvPr>
          <p:cNvSpPr txBox="1"/>
          <p:nvPr/>
        </p:nvSpPr>
        <p:spPr>
          <a:xfrm>
            <a:off x="5430125" y="4002259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rKhor 1" panose="020B0500040200020003" pitchFamily="34" charset="-34"/>
                <a:cs typeface="MorKhor 1" panose="020B0500040200020003" pitchFamily="34" charset="-34"/>
              </a:rPr>
              <a:t>SEX: FEMALE	RACE: Holstein Kiel</a:t>
            </a:r>
          </a:p>
        </p:txBody>
      </p:sp>
      <p:pic>
        <p:nvPicPr>
          <p:cNvPr id="2050" name="Picture 2" descr="à¸à¸¥à¸à¸²à¸£à¸à¹à¸à¸«à¸²à¸£à¸¹à¸à¸ à¸²à¸à¸ªà¸³à¸«à¸£à¸±à¸ cow">
            <a:extLst>
              <a:ext uri="{FF2B5EF4-FFF2-40B4-BE49-F238E27FC236}">
                <a16:creationId xmlns:a16="http://schemas.microsoft.com/office/drawing/2014/main" id="{491A384B-FC1C-42DB-B463-3E36B83CE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5" t="6796" r="16199" b="3461"/>
          <a:stretch/>
        </p:blipFill>
        <p:spPr bwMode="auto">
          <a:xfrm>
            <a:off x="3067988" y="2314978"/>
            <a:ext cx="2034530" cy="217608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043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à¸à¸¥à¸à¸²à¸£à¸à¹à¸à¸«à¸²à¸£à¸¹à¸à¸ à¸²à¸à¸ªà¸³à¸«à¸£à¸±à¸ line template">
            <a:extLst>
              <a:ext uri="{FF2B5EF4-FFF2-40B4-BE49-F238E27FC236}">
                <a16:creationId xmlns:a16="http://schemas.microsoft.com/office/drawing/2014/main" id="{DF874874-73A5-40E5-958B-F47BB9BD5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677" y="97276"/>
            <a:ext cx="3746646" cy="666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204432A-23D2-4601-96F4-433CEEC10C2F}"/>
              </a:ext>
            </a:extLst>
          </p:cNvPr>
          <p:cNvSpPr txBox="1"/>
          <p:nvPr/>
        </p:nvSpPr>
        <p:spPr>
          <a:xfrm>
            <a:off x="5438576" y="172280"/>
            <a:ext cx="131484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NOPPADOL FARM</a:t>
            </a:r>
          </a:p>
        </p:txBody>
      </p:sp>
      <p:pic>
        <p:nvPicPr>
          <p:cNvPr id="6" name="Picture 2" descr="à¸à¸¥à¸à¸²à¸£à¸à¹à¸à¸«à¸²à¸£à¸¹à¸à¸ à¸²à¸à¸ªà¸³à¸«à¸£à¸±à¸ cow">
            <a:extLst>
              <a:ext uri="{FF2B5EF4-FFF2-40B4-BE49-F238E27FC236}">
                <a16:creationId xmlns:a16="http://schemas.microsoft.com/office/drawing/2014/main" id="{2083111A-C604-4996-B365-BD90391873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5" t="6796" r="16199" b="3461"/>
          <a:stretch/>
        </p:blipFill>
        <p:spPr bwMode="auto">
          <a:xfrm>
            <a:off x="4264881" y="767533"/>
            <a:ext cx="374061" cy="400086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F537F4B9-6015-4848-961F-275515B7B159}"/>
              </a:ext>
            </a:extLst>
          </p:cNvPr>
          <p:cNvSpPr/>
          <p:nvPr/>
        </p:nvSpPr>
        <p:spPr>
          <a:xfrm>
            <a:off x="4681144" y="767532"/>
            <a:ext cx="2513739" cy="11805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JORDAN 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เข้าคอกแล้วนะ</a:t>
            </a:r>
            <a:endParaRPr lang="en-US" sz="24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46101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1714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50CE78E-8450-4B96-BEF3-112F16311934}"/>
              </a:ext>
            </a:extLst>
          </p:cNvPr>
          <p:cNvSpPr/>
          <p:nvPr/>
        </p:nvSpPr>
        <p:spPr>
          <a:xfrm>
            <a:off x="4602605" y="1696206"/>
            <a:ext cx="29867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4000" b="1" dirty="0">
                <a:solidFill>
                  <a:schemeClr val="accent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หลักการและเหตุผล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90287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87289798-1FD9-442C-A2A6-A64CFADC26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4" r="1382"/>
          <a:stretch/>
        </p:blipFill>
        <p:spPr>
          <a:xfrm>
            <a:off x="1558508" y="894490"/>
            <a:ext cx="3635341" cy="25024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The roof of a building&#10;&#10;Description automatically generated">
            <a:extLst>
              <a:ext uri="{FF2B5EF4-FFF2-40B4-BE49-F238E27FC236}">
                <a16:creationId xmlns:a16="http://schemas.microsoft.com/office/drawing/2014/main" id="{E994A528-49F2-4F55-8233-AD36733C8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152" y="843556"/>
            <a:ext cx="3461301" cy="2553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345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stone building&#10;&#10;Description automatically generated">
            <a:extLst>
              <a:ext uri="{FF2B5EF4-FFF2-40B4-BE49-F238E27FC236}">
                <a16:creationId xmlns:a16="http://schemas.microsoft.com/office/drawing/2014/main" id="{49D5F916-7F52-469F-A069-44A849A16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919" y="949204"/>
            <a:ext cx="3034858" cy="2276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24A92F-8AB7-4953-ADED-56EEF7E9B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719" y="1678763"/>
            <a:ext cx="688708" cy="686397"/>
          </a:xfrm>
          <a:prstGeom prst="rect">
            <a:avLst/>
          </a:prstGeom>
        </p:spPr>
      </p:pic>
      <p:pic>
        <p:nvPicPr>
          <p:cNvPr id="15" name="Picture 14" descr="A circuit board&#10;&#10;Description automatically generated">
            <a:extLst>
              <a:ext uri="{FF2B5EF4-FFF2-40B4-BE49-F238E27FC236}">
                <a16:creationId xmlns:a16="http://schemas.microsoft.com/office/drawing/2014/main" id="{90F45FF3-AF4B-4A54-A104-D64435B169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589" y="949203"/>
            <a:ext cx="3865011" cy="2276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7083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648CE5-C5B9-4952-B459-C2FCBAF5245A}"/>
              </a:ext>
            </a:extLst>
          </p:cNvPr>
          <p:cNvSpPr/>
          <p:nvPr/>
        </p:nvSpPr>
        <p:spPr>
          <a:xfrm>
            <a:off x="1086394" y="565302"/>
            <a:ext cx="31175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IDEAL SOLUTION </a:t>
            </a:r>
          </a:p>
        </p:txBody>
      </p:sp>
    </p:spTree>
    <p:extLst>
      <p:ext uri="{BB962C8B-B14F-4D97-AF65-F5344CB8AC3E}">
        <p14:creationId xmlns:p14="http://schemas.microsoft.com/office/powerpoint/2010/main" val="1269286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026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AC75D62-9198-40B7-BD7F-28B13D36B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24248" y="-191866"/>
            <a:ext cx="51435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0B48B4-72A3-41DC-BEFA-232A405544A6}"/>
              </a:ext>
            </a:extLst>
          </p:cNvPr>
          <p:cNvSpPr txBox="1"/>
          <p:nvPr/>
        </p:nvSpPr>
        <p:spPr>
          <a:xfrm>
            <a:off x="3332744" y="5961784"/>
            <a:ext cx="5526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3339549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0B48B4-72A3-41DC-BEFA-232A405544A6}"/>
              </a:ext>
            </a:extLst>
          </p:cNvPr>
          <p:cNvSpPr txBox="1"/>
          <p:nvPr/>
        </p:nvSpPr>
        <p:spPr>
          <a:xfrm>
            <a:off x="357223" y="2783315"/>
            <a:ext cx="5526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Progress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4C9549-67F9-4A1D-A530-29750E1DBC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089972" y="5130082"/>
            <a:ext cx="4012054" cy="1591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07B40-CCD2-4B57-B1E5-4E539923C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742" y="604498"/>
            <a:ext cx="9578213" cy="538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A07173-C339-4233-91CA-8A1D75AB8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970" y="499170"/>
            <a:ext cx="3296059" cy="585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70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37</Words>
  <Application>Microsoft Office PowerPoint</Application>
  <PresentationFormat>Widescreen</PresentationFormat>
  <Paragraphs>13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TH Sarabun New</vt:lpstr>
      <vt:lpstr>Arial</vt:lpstr>
      <vt:lpstr>MorKhor 1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IDEA…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เฉลิมชัย วิริยมานะธรรม</dc:creator>
  <cp:lastModifiedBy>เฉลิมชัย วิริยมานะธรรม</cp:lastModifiedBy>
  <cp:revision>10</cp:revision>
  <dcterms:created xsi:type="dcterms:W3CDTF">2019-01-11T03:59:34Z</dcterms:created>
  <dcterms:modified xsi:type="dcterms:W3CDTF">2019-01-11T04:58:26Z</dcterms:modified>
</cp:coreProperties>
</file>